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100" d="100"/>
          <a:sy n="100" d="100"/>
        </p:scale>
        <p:origin x="-5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E5ECCD2-312B-405A-ABAF-2253C94C0C0C}" type="datetimeFigureOut">
              <a:rPr lang="he-IL" smtClean="0"/>
              <a:pPr/>
              <a:t>כ"ג/אב/תשע"ג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81B631D-9F05-4BD8-B9FB-85044C0951C5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B631D-9F05-4BD8-B9FB-85044C0951C5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E8C6-09D2-409A-A6B7-B1E605F81F31}" type="datetimeFigureOut">
              <a:rPr lang="he-IL" smtClean="0"/>
              <a:pPr/>
              <a:t>כ"ג/אב/תשע"ג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102F-5D5E-4435-B216-AEB38C2CC63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E8C6-09D2-409A-A6B7-B1E605F81F31}" type="datetimeFigureOut">
              <a:rPr lang="he-IL" smtClean="0"/>
              <a:pPr/>
              <a:t>כ"ג/אב/תשע"ג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102F-5D5E-4435-B216-AEB38C2CC63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E8C6-09D2-409A-A6B7-B1E605F81F31}" type="datetimeFigureOut">
              <a:rPr lang="he-IL" smtClean="0"/>
              <a:pPr/>
              <a:t>כ"ג/אב/תשע"ג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102F-5D5E-4435-B216-AEB38C2CC63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E8C6-09D2-409A-A6B7-B1E605F81F31}" type="datetimeFigureOut">
              <a:rPr lang="he-IL" smtClean="0"/>
              <a:pPr/>
              <a:t>כ"ג/אב/תשע"ג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102F-5D5E-4435-B216-AEB38C2CC63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E8C6-09D2-409A-A6B7-B1E605F81F31}" type="datetimeFigureOut">
              <a:rPr lang="he-IL" smtClean="0"/>
              <a:pPr/>
              <a:t>כ"ג/אב/תשע"ג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102F-5D5E-4435-B216-AEB38C2CC63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E8C6-09D2-409A-A6B7-B1E605F81F31}" type="datetimeFigureOut">
              <a:rPr lang="he-IL" smtClean="0"/>
              <a:pPr/>
              <a:t>כ"ג/אב/תשע"ג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102F-5D5E-4435-B216-AEB38C2CC63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E8C6-09D2-409A-A6B7-B1E605F81F31}" type="datetimeFigureOut">
              <a:rPr lang="he-IL" smtClean="0"/>
              <a:pPr/>
              <a:t>כ"ג/אב/תשע"ג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102F-5D5E-4435-B216-AEB38C2CC63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E8C6-09D2-409A-A6B7-B1E605F81F31}" type="datetimeFigureOut">
              <a:rPr lang="he-IL" smtClean="0"/>
              <a:pPr/>
              <a:t>כ"ג/אב/תשע"ג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102F-5D5E-4435-B216-AEB38C2CC63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E8C6-09D2-409A-A6B7-B1E605F81F31}" type="datetimeFigureOut">
              <a:rPr lang="he-IL" smtClean="0"/>
              <a:pPr/>
              <a:t>כ"ג/אב/תשע"ג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102F-5D5E-4435-B216-AEB38C2CC63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E8C6-09D2-409A-A6B7-B1E605F81F31}" type="datetimeFigureOut">
              <a:rPr lang="he-IL" smtClean="0"/>
              <a:pPr/>
              <a:t>כ"ג/אב/תשע"ג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102F-5D5E-4435-B216-AEB38C2CC63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E8C6-09D2-409A-A6B7-B1E605F81F31}" type="datetimeFigureOut">
              <a:rPr lang="he-IL" smtClean="0"/>
              <a:pPr/>
              <a:t>כ"ג/אב/תשע"ג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102F-5D5E-4435-B216-AEB38C2CC63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7E8C6-09D2-409A-A6B7-B1E605F81F31}" type="datetimeFigureOut">
              <a:rPr lang="he-IL" smtClean="0"/>
              <a:pPr/>
              <a:t>כ"ג/אב/תשע"ג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D102F-5D5E-4435-B216-AEB38C2CC633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deste.gr/" TargetMode="External"/><Relationship Id="rId3" Type="http://schemas.openxmlformats.org/officeDocument/2006/relationships/hyperlink" Target="http://www.centrepompidou.fr/en/THE-CENTRE-POMPIDOU" TargetMode="External"/><Relationship Id="rId7" Type="http://schemas.openxmlformats.org/officeDocument/2006/relationships/hyperlink" Target="http://www.zabludowiczcollection.com/new-york" TargetMode="External"/><Relationship Id="rId12" Type="http://schemas.openxmlformats.org/officeDocument/2006/relationships/image" Target="../media/image4.png"/><Relationship Id="rId2" Type="http://schemas.openxmlformats.org/officeDocument/2006/relationships/hyperlink" Target="http://www.ubs.com/microsites/art_collection/home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mmlung-boros.de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gagosian.com/" TargetMode="External"/><Relationship Id="rId10" Type="http://schemas.openxmlformats.org/officeDocument/2006/relationships/hyperlink" Target="http://www.contemporaryartdaily.com/" TargetMode="External"/><Relationship Id="rId4" Type="http://schemas.openxmlformats.org/officeDocument/2006/relationships/hyperlink" Target="http://rfc.museum/" TargetMode="External"/><Relationship Id="rId9" Type="http://schemas.openxmlformats.org/officeDocument/2006/relationships/hyperlink" Target="http://deste.gr/about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league.co.il/katomenta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mann-shina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temaland.com/" TargetMode="External"/><Relationship Id="rId11" Type="http://schemas.openxmlformats.org/officeDocument/2006/relationships/hyperlink" Target="http://www.theleague.co.il" TargetMode="External"/><Relationship Id="rId5" Type="http://schemas.openxmlformats.org/officeDocument/2006/relationships/hyperlink" Target="http://www.jcva.org/" TargetMode="External"/><Relationship Id="rId10" Type="http://schemas.openxmlformats.org/officeDocument/2006/relationships/hyperlink" Target="http://www.parasiting.co.il/" TargetMode="External"/><Relationship Id="rId4" Type="http://schemas.openxmlformats.org/officeDocument/2006/relationships/hyperlink" Target="http://www.petachtikvamuseum.com/" TargetMode="External"/><Relationship Id="rId9" Type="http://schemas.openxmlformats.org/officeDocument/2006/relationships/hyperlink" Target="http://www.kisim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imel2.com/web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entury Gothic" pitchFamily="34" charset="0"/>
              </a:rPr>
              <a:t>Doron Sebbag Art Collection ORS Ltd.</a:t>
            </a:r>
            <a:endParaRPr lang="he-IL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260576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Proposal for a website</a:t>
            </a:r>
            <a:endParaRPr lang="he-I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תמונה 3" descr="logoORS2_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5962391"/>
            <a:ext cx="3530164" cy="70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0" y="-27384"/>
          <a:ext cx="9743686" cy="6885384"/>
        </p:xfrm>
        <a:graphic>
          <a:graphicData uri="http://schemas.openxmlformats.org/presentationml/2006/ole">
            <p:oleObj spid="_x0000_s2054" name="Acrobat Document" r:id="rId3" imgW="8019943" imgH="5667255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השראות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95936" y="980728"/>
            <a:ext cx="4834880" cy="5544616"/>
          </a:xfrm>
        </p:spPr>
        <p:txBody>
          <a:bodyPr>
            <a:normAutofit fontScale="25000" lnSpcReduction="20000"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r>
              <a:rPr lang="he-IL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4400" dirty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r>
              <a:rPr lang="he-IL" sz="4800" b="1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עיצוב מינימליסטי ונקי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b="1" u="sng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  <a:hlinkClick r:id="rId2"/>
              </a:rPr>
              <a:t>UBS Art Collection: Home</a:t>
            </a:r>
            <a:endParaRPr lang="en-US" sz="3600" b="1" dirty="0" smtClean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he-IL" sz="4400" b="1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 </a:t>
            </a:r>
            <a:endParaRPr lang="en-US" sz="4400" b="1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he-IL" sz="4800" b="1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דרך מעניינת ולא מקושקשת לעלות חומר אינפורמטיבי. דוגמא טובה לדפדוף בשני פורמטים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b="1" u="sng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  <a:hlinkClick r:id="rId3"/>
              </a:rPr>
              <a:t>http</a:t>
            </a:r>
            <a:r>
              <a:rPr lang="en-US" sz="3600" b="1" u="sng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  <a:hlinkClick r:id="rId3"/>
              </a:rPr>
              <a:t>://www.centrepompidou.fr/en/THE-CENTRE-POMPIDOU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he-IL" sz="4400" b="1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 </a:t>
            </a:r>
            <a:endParaRPr lang="en-US" sz="4400" b="1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he-IL" sz="4800" b="1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השאלות – חשוב. 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b="1" u="sng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  <a:hlinkClick r:id="rId4"/>
              </a:rPr>
              <a:t>http://rfc.museum</a:t>
            </a:r>
            <a:r>
              <a:rPr lang="he-IL" sz="3600" b="1" u="sng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  <a:hlinkClick r:id="rId4"/>
              </a:rPr>
              <a:t>/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he-IL" sz="4400" b="1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 </a:t>
            </a:r>
            <a:endParaRPr lang="en-US" sz="4400" b="1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he-IL" sz="4800" b="1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עיצוב הפונט, רכות המעברים והצבעוניות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b="1" u="sng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  <a:hlinkClick r:id="rId5"/>
              </a:rPr>
              <a:t>http://www.gagosian.com</a:t>
            </a:r>
            <a:r>
              <a:rPr lang="he-IL" sz="3600" b="1" u="sng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  <a:hlinkClick r:id="rId5"/>
              </a:rPr>
              <a:t>/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he-IL" sz="4400" b="1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 </a:t>
            </a:r>
            <a:endParaRPr lang="en-US" sz="4400" b="1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he-IL" sz="4800" b="1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אוסף </a:t>
            </a:r>
            <a:r>
              <a:rPr lang="he-IL" sz="4800" b="1" dirty="0" err="1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בורוס</a:t>
            </a:r>
            <a:r>
              <a:rPr lang="he-IL" sz="4800" b="1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, רקע מתחלף בדף הבית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b="1" u="sng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  <a:hlinkClick r:id="rId6"/>
              </a:rPr>
              <a:t>http://www.sammlung-boros.de</a:t>
            </a:r>
            <a:r>
              <a:rPr lang="he-IL" sz="3600" b="1" u="sng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  <a:hlinkClick r:id="rId6"/>
              </a:rPr>
              <a:t>/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he-IL" sz="4400" b="1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 </a:t>
            </a:r>
            <a:endParaRPr lang="en-US" sz="4400" b="1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he-IL" sz="4800" b="1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דוגמא לרשימת אמנים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he-IL" sz="4800" b="1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פילנתרופיה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b="1" u="sng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  <a:hlinkClick r:id="rId7"/>
              </a:rPr>
              <a:t>http://www.zabludowiczcollection.com/new-york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 </a:t>
            </a:r>
          </a:p>
          <a:p>
            <a:r>
              <a:rPr lang="he-IL" sz="4800" b="1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אוסף </a:t>
            </a:r>
            <a:r>
              <a:rPr lang="he-IL" sz="4800" b="1" dirty="0" err="1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דאקיס</a:t>
            </a:r>
            <a:r>
              <a:rPr lang="he-IL" sz="4800" b="1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e-IL" sz="4800" b="1" dirty="0" err="1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ג'נו</a:t>
            </a:r>
            <a:r>
              <a:rPr lang="he-IL" sz="4800" b="1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, דסטה 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he-IL" sz="4800" b="1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תפריטים רכים, פונטים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he-IL" sz="4800" b="1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רשימת אמנים מפורטת לכל תערוכה (?)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he-IL" sz="4800" b="1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אודות האוסף – עמוד פתיחה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he-IL" sz="4800" b="1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מעברי פונטים רכים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b="1" u="sng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  <a:hlinkClick r:id="rId8"/>
              </a:rPr>
              <a:t>http://deste.gr</a:t>
            </a:r>
            <a:r>
              <a:rPr lang="he-IL" sz="3600" b="1" u="sng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  <a:hlinkClick r:id="rId8"/>
              </a:rPr>
              <a:t>/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b="1" u="sng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  <a:hlinkClick r:id="rId9"/>
              </a:rPr>
              <a:t>http://deste.gr/about</a:t>
            </a:r>
            <a:r>
              <a:rPr lang="he-IL" sz="3600" b="1" u="sng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  <a:hlinkClick r:id="rId9"/>
              </a:rPr>
              <a:t>/</a:t>
            </a:r>
            <a:endParaRPr lang="he-IL" sz="3600" b="1" u="sng" dirty="0" smtClean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he-IL" sz="3600" b="1" u="sng" dirty="0" smtClean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he-IL" sz="4800" b="1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הצבת חלל</a:t>
            </a:r>
          </a:p>
          <a:p>
            <a:r>
              <a:rPr lang="en-US" sz="3600" b="1" u="sng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  <a:hlinkClick r:id="rId10"/>
              </a:rPr>
              <a:t>http://www.contemporaryartdaily.com</a:t>
            </a:r>
            <a:r>
              <a:rPr lang="he-IL" sz="4800" u="sng" dirty="0" smtClean="0">
                <a:hlinkClick r:id="rId10"/>
              </a:rPr>
              <a:t>/</a:t>
            </a:r>
            <a:endParaRPr lang="en-US" sz="4800" dirty="0" smtClean="0"/>
          </a:p>
          <a:p>
            <a:endParaRPr lang="he-IL" sz="3600" b="1" u="sng" dirty="0" smtClean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  <a:hlinkClick r:id="rId9"/>
            </a:endParaRPr>
          </a:p>
          <a:p>
            <a:endParaRPr lang="he-IL" sz="3600" b="1" u="sng" dirty="0" smtClean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he-IL" sz="3600" b="1" u="sng" dirty="0" smtClean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he-IL" sz="3600" b="1" u="sng" dirty="0" smtClean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en-US" sz="3600" b="1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he-IL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תמונה 4" descr="לכידה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1520" y="4077072"/>
            <a:ext cx="3612077" cy="2304256"/>
          </a:xfrm>
          <a:prstGeom prst="rect">
            <a:avLst/>
          </a:prstGeom>
        </p:spPr>
      </p:pic>
      <p:pic>
        <p:nvPicPr>
          <p:cNvPr id="6" name="תמונה 5" descr="לכידה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1520" y="1208054"/>
            <a:ext cx="3528392" cy="2652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cs typeface="Aharoni" pitchFamily="2" charset="-79"/>
              </a:rPr>
              <a:t>Kobi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cs typeface="Aharoni" pitchFamily="2" charset="-79"/>
              </a:rPr>
              <a:t> Levy- Web Design</a:t>
            </a:r>
            <a:endParaRPr lang="he-IL" dirty="0">
              <a:solidFill>
                <a:schemeClr val="accent3">
                  <a:lumMod val="75000"/>
                </a:schemeClr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5" name="מציין מיקום תוכן 4" descr="לכידה5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700808"/>
            <a:ext cx="3521979" cy="932289"/>
          </a:xfrm>
        </p:spPr>
      </p:pic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18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odoni MT" pitchFamily="18" charset="0"/>
                <a:hlinkClick r:id="rId4"/>
              </a:rPr>
              <a:t>www.petachtikvamuseum.com</a:t>
            </a:r>
            <a:endParaRPr lang="en-US" sz="1800" dirty="0">
              <a:solidFill>
                <a:schemeClr val="accent4">
                  <a:lumMod val="60000"/>
                  <a:lumOff val="40000"/>
                </a:schemeClr>
              </a:solidFill>
              <a:latin typeface="Bodoni MT" pitchFamily="18" charset="0"/>
            </a:endParaRPr>
          </a:p>
          <a:p>
            <a:pPr algn="l">
              <a:buNone/>
            </a:pPr>
            <a:endParaRPr lang="en-US" sz="1800" u="sng" dirty="0" smtClean="0">
              <a:solidFill>
                <a:schemeClr val="accent4">
                  <a:lumMod val="60000"/>
                  <a:lumOff val="40000"/>
                </a:schemeClr>
              </a:solidFill>
              <a:latin typeface="Bodoni MT" pitchFamily="18" charset="0"/>
              <a:hlinkClick r:id="rId5"/>
            </a:endParaRPr>
          </a:p>
          <a:p>
            <a:pPr algn="l">
              <a:buNone/>
            </a:pPr>
            <a:r>
              <a:rPr lang="en-US" sz="18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odoni MT" pitchFamily="18" charset="0"/>
                <a:hlinkClick r:id="rId5"/>
              </a:rPr>
              <a:t>www.jcva.org</a:t>
            </a:r>
            <a:endParaRPr lang="en-US" sz="1800" dirty="0">
              <a:solidFill>
                <a:schemeClr val="accent4">
                  <a:lumMod val="60000"/>
                  <a:lumOff val="40000"/>
                </a:schemeClr>
              </a:solidFill>
              <a:latin typeface="Bodoni MT" pitchFamily="18" charset="0"/>
            </a:endParaRPr>
          </a:p>
          <a:p>
            <a:pPr algn="l">
              <a:buNone/>
            </a:pPr>
            <a:endParaRPr lang="en-US" sz="1800" u="sng" dirty="0" smtClean="0">
              <a:solidFill>
                <a:schemeClr val="accent4">
                  <a:lumMod val="60000"/>
                  <a:lumOff val="40000"/>
                </a:schemeClr>
              </a:solidFill>
              <a:latin typeface="Bodoni MT" pitchFamily="18" charset="0"/>
              <a:hlinkClick r:id="rId6"/>
            </a:endParaRPr>
          </a:p>
          <a:p>
            <a:pPr algn="l">
              <a:buNone/>
            </a:pPr>
            <a:r>
              <a:rPr lang="en-US" sz="18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odoni MT" pitchFamily="18" charset="0"/>
                <a:hlinkClick r:id="rId6"/>
              </a:rPr>
              <a:t>www.temaland.com</a:t>
            </a:r>
            <a:endParaRPr lang="en-US" sz="1800" u="sng" dirty="0" smtClean="0">
              <a:solidFill>
                <a:schemeClr val="accent4">
                  <a:lumMod val="60000"/>
                  <a:lumOff val="40000"/>
                </a:schemeClr>
              </a:solidFill>
              <a:latin typeface="Bodoni MT" pitchFamily="18" charset="0"/>
            </a:endParaRPr>
          </a:p>
          <a:p>
            <a:pPr algn="l">
              <a:buNone/>
            </a:pPr>
            <a:endParaRPr lang="en-US" sz="1800" u="sng" dirty="0">
              <a:solidFill>
                <a:schemeClr val="accent4">
                  <a:lumMod val="60000"/>
                  <a:lumOff val="40000"/>
                </a:schemeClr>
              </a:solidFill>
              <a:latin typeface="Bodoni MT" pitchFamily="18" charset="0"/>
            </a:endParaRPr>
          </a:p>
          <a:p>
            <a:pPr algn="l">
              <a:buNone/>
            </a:pPr>
            <a:r>
              <a:rPr lang="en-US" sz="18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odoni MT" pitchFamily="18" charset="0"/>
                <a:hlinkClick r:id="rId7"/>
              </a:rPr>
              <a:t>http</a:t>
            </a:r>
            <a:r>
              <a:rPr lang="en-US" sz="18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Bodoni MT" pitchFamily="18" charset="0"/>
                <a:hlinkClick r:id="rId7"/>
              </a:rPr>
              <a:t>://</a:t>
            </a:r>
            <a:r>
              <a:rPr lang="en-US" sz="18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odoni MT" pitchFamily="18" charset="0"/>
                <a:hlinkClick r:id="rId7"/>
              </a:rPr>
              <a:t>www.mann-shinar.com</a:t>
            </a:r>
            <a:endParaRPr lang="en-US" sz="1800" dirty="0">
              <a:solidFill>
                <a:schemeClr val="accent4">
                  <a:lumMod val="60000"/>
                  <a:lumOff val="40000"/>
                </a:schemeClr>
              </a:solidFill>
              <a:latin typeface="Bodoni MT" pitchFamily="18" charset="0"/>
            </a:endParaRPr>
          </a:p>
          <a:p>
            <a:pPr algn="l">
              <a:buNone/>
            </a:pPr>
            <a:endParaRPr lang="en-US" sz="1800" u="sng" dirty="0" smtClean="0">
              <a:solidFill>
                <a:schemeClr val="accent4">
                  <a:lumMod val="60000"/>
                  <a:lumOff val="40000"/>
                </a:schemeClr>
              </a:solidFill>
              <a:latin typeface="Bodoni MT" pitchFamily="18" charset="0"/>
              <a:hlinkClick r:id="rId8"/>
            </a:endParaRPr>
          </a:p>
          <a:p>
            <a:pPr algn="l">
              <a:buNone/>
            </a:pPr>
            <a:r>
              <a:rPr lang="en-US" sz="18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odoni MT" pitchFamily="18" charset="0"/>
                <a:hlinkClick r:id="rId8"/>
              </a:rPr>
              <a:t>http</a:t>
            </a:r>
            <a:r>
              <a:rPr lang="en-US" sz="18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Bodoni MT" pitchFamily="18" charset="0"/>
                <a:hlinkClick r:id="rId8"/>
              </a:rPr>
              <a:t>://</a:t>
            </a:r>
            <a:r>
              <a:rPr lang="en-US" sz="18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odoni MT" pitchFamily="18" charset="0"/>
                <a:hlinkClick r:id="rId8"/>
              </a:rPr>
              <a:t>www.theleague.co.il/katomenta</a:t>
            </a:r>
            <a:endParaRPr lang="en-US" sz="1800" u="sng" dirty="0" smtClean="0">
              <a:solidFill>
                <a:schemeClr val="accent4">
                  <a:lumMod val="60000"/>
                  <a:lumOff val="40000"/>
                </a:schemeClr>
              </a:solidFill>
              <a:latin typeface="Bodoni MT" pitchFamily="18" charset="0"/>
            </a:endParaRPr>
          </a:p>
          <a:p>
            <a:pPr algn="l">
              <a:buNone/>
            </a:pPr>
            <a:endParaRPr lang="en-US" sz="1800" dirty="0">
              <a:solidFill>
                <a:schemeClr val="accent4">
                  <a:lumMod val="60000"/>
                  <a:lumOff val="40000"/>
                </a:schemeClr>
              </a:solidFill>
              <a:latin typeface="Bodoni MT" pitchFamily="18" charset="0"/>
            </a:endParaRPr>
          </a:p>
          <a:p>
            <a:pPr algn="l">
              <a:buNone/>
            </a:pPr>
            <a:r>
              <a:rPr lang="en-US" sz="18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Bodoni MT" pitchFamily="18" charset="0"/>
                <a:hlinkClick r:id="rId9"/>
              </a:rPr>
              <a:t>www.kisim.com</a:t>
            </a:r>
            <a:endParaRPr lang="en-US" sz="1800" dirty="0">
              <a:solidFill>
                <a:schemeClr val="accent4">
                  <a:lumMod val="60000"/>
                  <a:lumOff val="40000"/>
                </a:schemeClr>
              </a:solidFill>
              <a:latin typeface="Bodoni MT" pitchFamily="18" charset="0"/>
            </a:endParaRPr>
          </a:p>
          <a:p>
            <a:pPr algn="l">
              <a:buNone/>
            </a:pPr>
            <a:endParaRPr lang="en-US" sz="1800" u="sng" dirty="0" smtClean="0">
              <a:solidFill>
                <a:schemeClr val="accent4">
                  <a:lumMod val="60000"/>
                  <a:lumOff val="40000"/>
                </a:schemeClr>
              </a:solidFill>
              <a:latin typeface="Bodoni MT" pitchFamily="18" charset="0"/>
              <a:hlinkClick r:id="rId10"/>
            </a:endParaRPr>
          </a:p>
          <a:p>
            <a:pPr algn="l">
              <a:buNone/>
            </a:pPr>
            <a:r>
              <a:rPr lang="en-US" sz="1800" u="sng" dirty="0" smtClean="0">
                <a:latin typeface="Bodoni MT" pitchFamily="18" charset="0"/>
                <a:hlinkClick r:id="rId10"/>
              </a:rPr>
              <a:t>http</a:t>
            </a:r>
            <a:r>
              <a:rPr lang="en-US" sz="1800" u="sng" dirty="0">
                <a:latin typeface="Bodoni MT" pitchFamily="18" charset="0"/>
                <a:hlinkClick r:id="rId10"/>
              </a:rPr>
              <a:t>://</a:t>
            </a:r>
            <a:r>
              <a:rPr lang="en-US" sz="1800" u="sng" dirty="0" smtClean="0">
                <a:latin typeface="Bodoni MT" pitchFamily="18" charset="0"/>
                <a:hlinkClick r:id="rId10"/>
              </a:rPr>
              <a:t>www.parasiting.co.il</a:t>
            </a:r>
            <a:endParaRPr lang="en-US" sz="1800" u="sng" dirty="0" smtClean="0">
              <a:latin typeface="Bodoni MT" pitchFamily="18" charset="0"/>
            </a:endParaRPr>
          </a:p>
          <a:p>
            <a:pPr algn="l">
              <a:buNone/>
            </a:pPr>
            <a:endParaRPr lang="he-IL" sz="1800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755576" y="2636912"/>
            <a:ext cx="2895600" cy="365125"/>
          </a:xfrm>
        </p:spPr>
        <p:txBody>
          <a:bodyPr/>
          <a:lstStyle/>
          <a:p>
            <a:pPr rtl="0"/>
            <a:endParaRPr lang="en-US" sz="1400" u="sng" dirty="0" smtClean="0">
              <a:solidFill>
                <a:schemeClr val="accent3">
                  <a:lumMod val="75000"/>
                </a:schemeClr>
              </a:solidFill>
              <a:latin typeface="Bodoni MT" pitchFamily="18" charset="0"/>
            </a:endParaRPr>
          </a:p>
          <a:p>
            <a:pPr rtl="0"/>
            <a:endParaRPr lang="he-IL" sz="1400" dirty="0">
              <a:solidFill>
                <a:schemeClr val="accent3">
                  <a:lumMod val="75000"/>
                </a:schemeClr>
              </a:solidFill>
              <a:latin typeface="Bodoni MT" pitchFamily="18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827584" y="2708920"/>
            <a:ext cx="2766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  <a:latin typeface="Bodoni MT" pitchFamily="18" charset="0"/>
                <a:hlinkClick r:id="rId11"/>
              </a:rPr>
              <a:t>http://www.theleague.co.il/</a:t>
            </a:r>
            <a:endParaRPr lang="he-IL" u="sng" dirty="0" smtClean="0">
              <a:solidFill>
                <a:schemeClr val="bg1">
                  <a:lumMod val="50000"/>
                </a:schemeClr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Costs</a:t>
            </a:r>
            <a:endParaRPr lang="he-IL" u="sng" dirty="0">
              <a:solidFill>
                <a:schemeClr val="accent3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תמונה 2" descr="9לכידה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420888"/>
            <a:ext cx="6650922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Nomi Geiger &amp; Dana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Gez</a:t>
            </a:r>
            <a:endParaRPr lang="he-IL" sz="3600" dirty="0">
              <a:solidFill>
                <a:schemeClr val="accent3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 rtl="0"/>
            <a:endParaRPr lang="en-US" sz="1400" u="sng" dirty="0" smtClean="0">
              <a:solidFill>
                <a:srgbClr val="0000FF"/>
              </a:solidFill>
              <a:hlinkClick r:id="rId2"/>
            </a:endParaRPr>
          </a:p>
          <a:p>
            <a:pPr algn="l" rtl="0"/>
            <a:endParaRPr lang="en-US" sz="1400" u="sng" dirty="0" smtClean="0">
              <a:solidFill>
                <a:srgbClr val="0000FF"/>
              </a:solidFill>
              <a:hlinkClick r:id="rId2"/>
            </a:endParaRPr>
          </a:p>
          <a:p>
            <a:pPr algn="l" rtl="0"/>
            <a:r>
              <a:rPr lang="en-US" sz="1400" u="sng" dirty="0" smtClean="0">
                <a:solidFill>
                  <a:srgbClr val="0000FF"/>
                </a:solidFill>
                <a:hlinkClick r:id="rId2"/>
              </a:rPr>
              <a:t>http</a:t>
            </a:r>
            <a:r>
              <a:rPr lang="en-US" sz="1400" u="sng" dirty="0" smtClean="0">
                <a:solidFill>
                  <a:srgbClr val="0000FF"/>
                </a:solidFill>
                <a:hlinkClick r:id="rId2"/>
              </a:rPr>
              <a:t>://</a:t>
            </a:r>
            <a:r>
              <a:rPr lang="en-US" sz="1400" u="sng" dirty="0" smtClean="0">
                <a:solidFill>
                  <a:srgbClr val="0000FF"/>
                </a:solidFill>
                <a:hlinkClick r:id="rId2"/>
              </a:rPr>
              <a:t>www.gimel2.com/web</a:t>
            </a:r>
            <a:endParaRPr lang="en-US" sz="1400" u="sng" dirty="0" smtClean="0">
              <a:solidFill>
                <a:srgbClr val="0000FF"/>
              </a:solidFill>
            </a:endParaRPr>
          </a:p>
          <a:p>
            <a:pPr algn="l" rtl="0"/>
            <a:endParaRPr lang="en-US" sz="1400" u="sng" dirty="0" smtClean="0">
              <a:solidFill>
                <a:srgbClr val="0000FF"/>
              </a:solidFill>
            </a:endParaRPr>
          </a:p>
          <a:p>
            <a:pPr algn="l" rtl="0"/>
            <a:endParaRPr lang="en-US" sz="1400" u="sng" dirty="0" smtClean="0">
              <a:solidFill>
                <a:srgbClr val="0000FF"/>
              </a:solidFill>
            </a:endParaRPr>
          </a:p>
          <a:p>
            <a:pPr algn="l" rtl="0"/>
            <a:endParaRPr lang="en-US" sz="1400" u="sng" dirty="0" smtClean="0">
              <a:solidFill>
                <a:srgbClr val="0000FF"/>
              </a:solidFill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endParaRPr lang="en-US" sz="1400" u="sng" dirty="0" smtClean="0">
              <a:solidFill>
                <a:srgbClr val="0000FF"/>
              </a:solidFill>
              <a:hlinkClick r:id="rId2"/>
            </a:endParaRPr>
          </a:p>
          <a:p>
            <a:pPr algn="l" rtl="0"/>
            <a:endParaRPr lang="en-US" sz="1400" u="sng" dirty="0" smtClean="0">
              <a:solidFill>
                <a:srgbClr val="0000FF"/>
              </a:solidFill>
              <a:hlinkClick r:id="rId2"/>
            </a:endParaRPr>
          </a:p>
          <a:p>
            <a:pPr algn="l" rtl="0"/>
            <a:r>
              <a:rPr lang="en-US" sz="1400" u="sng" dirty="0" smtClean="0">
                <a:solidFill>
                  <a:srgbClr val="0000FF"/>
                </a:solidFill>
                <a:hlinkClick r:id="rId2"/>
              </a:rPr>
              <a:t>http</a:t>
            </a:r>
            <a:r>
              <a:rPr lang="en-US" sz="1400" u="sng" dirty="0" smtClean="0">
                <a:solidFill>
                  <a:srgbClr val="0000FF"/>
                </a:solidFill>
                <a:hlinkClick r:id="rId2"/>
              </a:rPr>
              <a:t>://</a:t>
            </a:r>
            <a:r>
              <a:rPr lang="en-US" sz="1400" u="sng" dirty="0" smtClean="0">
                <a:solidFill>
                  <a:srgbClr val="0000FF"/>
                </a:solidFill>
                <a:hlinkClick r:id="rId2"/>
              </a:rPr>
              <a:t>www.freshpaint.co.il/en</a:t>
            </a:r>
          </a:p>
          <a:p>
            <a:pPr algn="l" rtl="0"/>
            <a:endParaRPr lang="en-US" sz="1400" u="sng" dirty="0" smtClean="0">
              <a:solidFill>
                <a:srgbClr val="0000FF"/>
              </a:solidFill>
              <a:hlinkClick r:id="rId2"/>
            </a:endParaRPr>
          </a:p>
          <a:p>
            <a:pPr algn="l" rtl="0"/>
            <a:endParaRPr lang="he-IL" sz="1400" u="sng" dirty="0" smtClean="0">
              <a:solidFill>
                <a:srgbClr val="0000FF"/>
              </a:solidFill>
              <a:hlinkClick r:id="rId2"/>
            </a:endParaRPr>
          </a:p>
        </p:txBody>
      </p:sp>
      <p:pic>
        <p:nvPicPr>
          <p:cNvPr id="7" name="מציין מיקום תוכן 4" descr="לכידה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852936"/>
            <a:ext cx="3886138" cy="2592288"/>
          </a:xfrm>
          <a:prstGeom prst="rect">
            <a:avLst/>
          </a:prstGeom>
        </p:spPr>
      </p:pic>
      <p:pic>
        <p:nvPicPr>
          <p:cNvPr id="8" name="תמונה 7" descr="2לכידה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795908"/>
            <a:ext cx="3672408" cy="2649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46</Words>
  <Application>Microsoft Office PowerPoint</Application>
  <PresentationFormat>‫הצגה על המסך (4:3)</PresentationFormat>
  <Paragraphs>64</Paragraphs>
  <Slides>6</Slides>
  <Notes>1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8" baseType="lpstr">
      <vt:lpstr>ערכת נושא Office</vt:lpstr>
      <vt:lpstr>Acrobat Document</vt:lpstr>
      <vt:lpstr>Doron Sebbag Art Collection ORS Ltd.</vt:lpstr>
      <vt:lpstr>שקופית 2</vt:lpstr>
      <vt:lpstr>השראות </vt:lpstr>
      <vt:lpstr>Kobi Levy- Web Design</vt:lpstr>
      <vt:lpstr>Costs</vt:lpstr>
      <vt:lpstr>Nomi Geiger &amp; Dana Gez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donnap</dc:creator>
  <cp:lastModifiedBy>donnap</cp:lastModifiedBy>
  <cp:revision>15</cp:revision>
  <dcterms:created xsi:type="dcterms:W3CDTF">2013-07-24T08:31:08Z</dcterms:created>
  <dcterms:modified xsi:type="dcterms:W3CDTF">2013-07-30T08:07:27Z</dcterms:modified>
</cp:coreProperties>
</file>